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2EAE-BB96-4B83-915E-E6CE9391A6E9}" type="datetimeFigureOut">
              <a:rPr lang="sk-SK" smtClean="0"/>
              <a:pPr/>
              <a:t>4. 4. 2014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B943-2A99-49AB-962D-22189C5D610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image" Target="../media/image6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160240"/>
          </a:xfrm>
        </p:spPr>
        <p:txBody>
          <a:bodyPr>
            <a:normAutofit/>
          </a:bodyPr>
          <a:lstStyle/>
          <a:p>
            <a:r>
              <a:rPr lang="sk-SK" sz="1400" b="1" dirty="0" smtClean="0"/>
              <a:t/>
            </a:r>
            <a:br>
              <a:rPr lang="sk-SK" sz="1400" b="1" dirty="0" smtClean="0"/>
            </a:br>
            <a:r>
              <a:rPr lang="sk-SK" sz="1400" b="1" dirty="0" smtClean="0"/>
              <a:t>1. 4. 2014 sa konala na SOŠ stavebnej súťaž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6000" b="1" dirty="0" smtClean="0"/>
              <a:t>Päťboj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Obchodná akadémia Prievidza </a:t>
            </a:r>
          </a:p>
          <a:p>
            <a:r>
              <a:rPr lang="sk-SK" b="1" dirty="0" err="1" smtClean="0">
                <a:solidFill>
                  <a:schemeClr val="tx1"/>
                </a:solidFill>
              </a:rPr>
              <a:t>versus</a:t>
            </a:r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SOŠ stavebná Prievidza</a:t>
            </a:r>
          </a:p>
        </p:txBody>
      </p:sp>
      <p:pic>
        <p:nvPicPr>
          <p:cNvPr id="2050" name="Picture 2" descr="C:\Users\Jana\AppData\Local\Microsoft\Windows\Temporary Internet Files\Content.IE5\BS9VO64S\MC90033287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944216" cy="24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a\AppData\Local\Microsoft\Windows\Temporary Internet Files\Content.IE5\99FPVEIE\MC90036073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24482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na\AppData\Local\Microsoft\Windows\Temporary Internet Files\Content.IE5\1SWOOOHJ\MC90028584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095"/>
            <a:ext cx="1198296" cy="204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Mirko</a:t>
            </a:r>
            <a:r>
              <a:rPr lang="sk-SK" dirty="0" smtClean="0"/>
              <a:t> spokojný s výkonom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7" y="1716653"/>
            <a:ext cx="1900273" cy="301319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3606" b="-7061"/>
          <a:stretch/>
        </p:blipFill>
        <p:spPr>
          <a:xfrm>
            <a:off x="2223801" y="1700808"/>
            <a:ext cx="3866722" cy="31489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36096" y="1412776"/>
            <a:ext cx="3269673" cy="43918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077072"/>
            <a:ext cx="3508288" cy="2631216"/>
          </a:xfrm>
          <a:prstGeom prst="rect">
            <a:avLst/>
          </a:prstGeom>
        </p:spPr>
      </p:pic>
      <p:pic>
        <p:nvPicPr>
          <p:cNvPr id="8195" name="Picture 3" descr="C:\Users\Jana\AppData\Local\Microsoft\Windows\Temporary Internet Files\Content.IE5\BS9VO64S\MC900183212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907" y="5804666"/>
            <a:ext cx="1818742" cy="8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2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44823"/>
            <a:ext cx="2664296" cy="3552395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381310"/>
            <a:ext cx="2406721" cy="320896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00741"/>
            <a:ext cx="2592288" cy="345638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943" y="2789389"/>
            <a:ext cx="2651604" cy="35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5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IVKO</a:t>
            </a:r>
            <a:endParaRPr lang="sk-SK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3167160" cy="312494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52"/>
          <a:stretch/>
        </p:blipFill>
        <p:spPr>
          <a:xfrm>
            <a:off x="3491880" y="1545597"/>
            <a:ext cx="4215826" cy="19875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9048" y="3533190"/>
            <a:ext cx="2453027" cy="32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6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1143000"/>
          </a:xfrm>
        </p:spPr>
        <p:txBody>
          <a:bodyPr/>
          <a:lstStyle/>
          <a:p>
            <a:r>
              <a:rPr lang="sk-SK" dirty="0" smtClean="0"/>
              <a:t>EDKO</a:t>
            </a:r>
            <a:endParaRPr lang="sk-SK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8" y="89846"/>
            <a:ext cx="2613738" cy="348498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33056"/>
            <a:ext cx="4838925" cy="28083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574830"/>
            <a:ext cx="2463737" cy="32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5517232"/>
            <a:ext cx="8229600" cy="1143000"/>
          </a:xfrm>
        </p:spPr>
        <p:txBody>
          <a:bodyPr/>
          <a:lstStyle/>
          <a:p>
            <a:r>
              <a:rPr lang="sk-SK" dirty="0" smtClean="0"/>
              <a:t>ADAMKO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3816424" cy="30963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60648"/>
            <a:ext cx="3759882" cy="50131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4" y="3482216"/>
            <a:ext cx="3782291" cy="33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9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8437" y="192443"/>
            <a:ext cx="8229600" cy="1143000"/>
          </a:xfrm>
        </p:spPr>
        <p:txBody>
          <a:bodyPr/>
          <a:lstStyle/>
          <a:p>
            <a:r>
              <a:rPr lang="sk-SK" dirty="0" smtClean="0"/>
              <a:t>Mirko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3146" y="260648"/>
            <a:ext cx="3740727" cy="278573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3068750"/>
            <a:ext cx="3809819" cy="37892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340767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4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573016"/>
            <a:ext cx="4206213" cy="315466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671" y="3573016"/>
            <a:ext cx="4379978" cy="32849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4211960" cy="31589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462" y="251845"/>
            <a:ext cx="4222010" cy="31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9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90" y="268660"/>
            <a:ext cx="4550634" cy="341297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567" y="260648"/>
            <a:ext cx="4371434" cy="33569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629503"/>
            <a:ext cx="4355976" cy="32669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7466" y="3658358"/>
            <a:ext cx="4279030" cy="32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2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4358613" cy="326896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60648"/>
            <a:ext cx="4379979" cy="32849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807" y="3545632"/>
            <a:ext cx="4426201" cy="33196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54" y="3545632"/>
            <a:ext cx="4455853" cy="33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709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Ďakujeme za reprezentáciu našej školy</a:t>
            </a:r>
            <a:endParaRPr lang="sk-SK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1268760"/>
            <a:ext cx="3920837" cy="3269672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80681" y="2492896"/>
            <a:ext cx="5268077" cy="2998261"/>
          </a:xfrm>
          <a:prstGeom prst="rect">
            <a:avLst/>
          </a:prstGeom>
        </p:spPr>
      </p:pic>
      <p:pic>
        <p:nvPicPr>
          <p:cNvPr id="9219" name="Picture 3" descr="C:\Users\Jana\AppData\Local\Microsoft\Windows\Temporary Internet Files\Content.IE5\1SWOOOHJ\MM900283079[1]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13240"/>
            <a:ext cx="1872208" cy="17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ana\AppData\Local\Microsoft\Windows\Temporary Internet Files\Content.IE5\99FPVEIE\MC900238755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368" y="694271"/>
            <a:ext cx="1820570" cy="1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95936" y="566124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A krásne 2. miesto</a:t>
            </a:r>
            <a:endParaRPr lang="sk-SK" sz="4400" b="1" dirty="0"/>
          </a:p>
        </p:txBody>
      </p:sp>
    </p:spTree>
    <p:extLst>
      <p:ext uri="{BB962C8B-B14F-4D97-AF65-F5344CB8AC3E}">
        <p14:creationId xmlns:p14="http://schemas.microsoft.com/office/powerpoint/2010/main" xmlns="" val="30719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/>
              <a:t>A toto sú naši športovci:</a:t>
            </a:r>
            <a:br>
              <a:rPr lang="sk-SK" sz="2400" b="1" dirty="0" smtClean="0"/>
            </a:br>
            <a:r>
              <a:rPr lang="sk-SK" sz="1800" b="1" dirty="0" smtClean="0"/>
              <a:t>Zľava Adam </a:t>
            </a:r>
            <a:r>
              <a:rPr lang="sk-SK" sz="1800" b="1" dirty="0" err="1" smtClean="0"/>
              <a:t>Pružinec</a:t>
            </a:r>
            <a:r>
              <a:rPr lang="sk-SK" sz="1800" b="1" dirty="0"/>
              <a:t>-</a:t>
            </a:r>
            <a:r>
              <a:rPr lang="sk-SK" sz="1800" b="1" dirty="0" smtClean="0"/>
              <a:t> 4.C, Miroslav Chovanec -4.A, Ivan Matys-4.B, Edo Bátora  - 4.D</a:t>
            </a:r>
            <a:endParaRPr lang="sk-SK" sz="1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C:\Users\Jana\AppData\Local\Microsoft\Windows\Temporary Internet Files\Content.IE5\BS9VO64S\MC90007875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2051678" cy="19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9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sk-SK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Aké boli súťažné disciplíny:</a:t>
            </a:r>
          </a:p>
          <a:p>
            <a:r>
              <a:rPr lang="sk-SK" dirty="0" err="1" smtClean="0"/>
              <a:t>Hrázda</a:t>
            </a:r>
            <a:r>
              <a:rPr lang="sk-SK" dirty="0" smtClean="0"/>
              <a:t> – </a:t>
            </a:r>
            <a:r>
              <a:rPr lang="sk-SK" dirty="0" err="1" smtClean="0"/>
              <a:t>bench</a:t>
            </a:r>
            <a:r>
              <a:rPr lang="sk-SK" dirty="0" smtClean="0"/>
              <a:t> press – 60% svojej váhy</a:t>
            </a:r>
          </a:p>
          <a:p>
            <a:r>
              <a:rPr lang="sk-SK" dirty="0" err="1" smtClean="0"/>
              <a:t>EZ-tyč</a:t>
            </a:r>
            <a:r>
              <a:rPr lang="sk-SK" dirty="0" smtClean="0"/>
              <a:t> – biceps – 40% svojej váhy</a:t>
            </a:r>
          </a:p>
          <a:p>
            <a:r>
              <a:rPr lang="sk-SK" dirty="0" smtClean="0"/>
              <a:t>Bradlá – </a:t>
            </a:r>
            <a:r>
              <a:rPr lang="sk-SK" dirty="0" err="1" smtClean="0"/>
              <a:t>triceps</a:t>
            </a:r>
            <a:endParaRPr lang="sk-SK" dirty="0" smtClean="0"/>
          </a:p>
          <a:p>
            <a:r>
              <a:rPr lang="sk-SK" dirty="0" smtClean="0"/>
              <a:t>Drepy – 80,% svojej váhy</a:t>
            </a:r>
          </a:p>
          <a:p>
            <a:pPr marL="0" indent="0">
              <a:buNone/>
            </a:pPr>
            <a:r>
              <a:rPr lang="sk-SK" sz="2800" b="1" dirty="0" err="1" smtClean="0"/>
              <a:t>Mimosúťažná</a:t>
            </a:r>
            <a:r>
              <a:rPr lang="sk-SK" sz="2800" b="1" dirty="0" smtClean="0"/>
              <a:t> disciplína </a:t>
            </a:r>
            <a:r>
              <a:rPr lang="sk-SK" dirty="0" smtClean="0"/>
              <a:t>– výtlaky – maximálna váha</a:t>
            </a:r>
            <a:endParaRPr lang="sk-SK" dirty="0"/>
          </a:p>
        </p:txBody>
      </p:sp>
      <p:pic>
        <p:nvPicPr>
          <p:cNvPr id="1026" name="Picture 2" descr="C:\Users\Jana\AppData\Local\Microsoft\Windows\Temporary Internet Files\Content.IE5\BS9VO64S\MC900441934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2301875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9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Aby všetko prebiehalo v súlade s platnými normami, na správnosť techniky cvičenia škola určila skúseného športovca zo SOŠ stavebnej</a:t>
            </a:r>
            <a:endParaRPr lang="sk-SK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7349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Rozhodcovia</a:t>
            </a:r>
            <a:r>
              <a:rPr lang="sk-SK" dirty="0" smtClean="0"/>
              <a:t> – osoby najpovolanejšie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67" y="1556792"/>
            <a:ext cx="4162333" cy="29656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49090" y="1163212"/>
            <a:ext cx="3020353" cy="23142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49090" y="3976255"/>
            <a:ext cx="2517389" cy="2881745"/>
          </a:xfrm>
          <a:prstGeom prst="rect">
            <a:avLst/>
          </a:prstGeom>
        </p:spPr>
      </p:pic>
      <p:pic>
        <p:nvPicPr>
          <p:cNvPr id="4098" name="Picture 2" descr="C:\Users\Jana\AppData\Local\Microsoft\Windows\Temporary Internet Files\Content.IE5\1SWOOOHJ\dglxasset[1].aspx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25144"/>
            <a:ext cx="1554480" cy="18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7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Finalisti 5boja</a:t>
            </a:r>
            <a:endParaRPr lang="sk-SK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68760"/>
            <a:ext cx="4262602" cy="31969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29000"/>
            <a:ext cx="4032447" cy="30243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414908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OA</a:t>
            </a:r>
            <a:endParaRPr lang="sk-SK" sz="5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76256" y="2924944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SOŠ</a:t>
            </a:r>
            <a:endParaRPr lang="sk-SK" sz="4000" b="1" dirty="0"/>
          </a:p>
        </p:txBody>
      </p:sp>
      <p:pic>
        <p:nvPicPr>
          <p:cNvPr id="5123" name="Picture 3" descr="C:\Users\Jana\AppData\Local\Microsoft\Windows\Temporary Internet Files\Content.IE5\99FPVEIE\MC90019574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7"/>
            <a:ext cx="2963447" cy="2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3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Ivko </a:t>
            </a:r>
            <a:r>
              <a:rPr lang="sk-SK" b="1" dirty="0" err="1" smtClean="0"/>
              <a:t>Matys</a:t>
            </a:r>
            <a:r>
              <a:rPr lang="sk-SK" b="1" dirty="0" smtClean="0"/>
              <a:t> </a:t>
            </a:r>
            <a:r>
              <a:rPr lang="sk-SK" dirty="0" smtClean="0"/>
              <a:t>v akcii, konkurenti a prvé body porotcov....</a:t>
            </a:r>
            <a:endParaRPr lang="sk-SK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2268254" cy="302433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77605"/>
            <a:ext cx="2232248" cy="29763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27784" y="1484784"/>
            <a:ext cx="2016224" cy="29691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27"/>
          <a:stretch/>
        </p:blipFill>
        <p:spPr>
          <a:xfrm>
            <a:off x="7164288" y="1477605"/>
            <a:ext cx="1634837" cy="30460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88"/>
          <a:stretch/>
        </p:blipFill>
        <p:spPr>
          <a:xfrm>
            <a:off x="1162860" y="4221089"/>
            <a:ext cx="2331500" cy="263691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979" y="4387417"/>
            <a:ext cx="372041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5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Edko</a:t>
            </a:r>
            <a:r>
              <a:rPr lang="sk-SK" dirty="0" smtClean="0"/>
              <a:t> a jeho úsilie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4" y="1124744"/>
            <a:ext cx="2133600" cy="270163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124744"/>
            <a:ext cx="2448272" cy="35010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124744"/>
            <a:ext cx="2422538" cy="32300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57684" y="3404153"/>
            <a:ext cx="2218420" cy="33372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536504"/>
            <a:ext cx="2939819" cy="2204864"/>
          </a:xfrm>
          <a:prstGeom prst="rect">
            <a:avLst/>
          </a:prstGeom>
        </p:spPr>
      </p:pic>
      <p:pic>
        <p:nvPicPr>
          <p:cNvPr id="6146" name="Picture 2" descr="C:\Users\Jana\AppData\Local\Microsoft\Windows\Temporary Internet Files\Content.IE5\W39HGO8U\MC900437988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29421"/>
            <a:ext cx="18288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8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Silák </a:t>
            </a:r>
            <a:r>
              <a:rPr lang="sk-SK" b="1" dirty="0" smtClean="0"/>
              <a:t>Adam</a:t>
            </a:r>
            <a:r>
              <a:rPr lang="sk-SK" dirty="0" smtClean="0"/>
              <a:t> a jeho tím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1052736"/>
            <a:ext cx="1911927" cy="327746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078"/>
          <a:stretch/>
        </p:blipFill>
        <p:spPr>
          <a:xfrm>
            <a:off x="2339752" y="1124743"/>
            <a:ext cx="2493818" cy="42427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04048" y="1297797"/>
            <a:ext cx="2379890" cy="38966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889764"/>
            <a:ext cx="3479157" cy="2609368"/>
          </a:xfrm>
          <a:prstGeom prst="rect">
            <a:avLst/>
          </a:prstGeom>
        </p:spPr>
      </p:pic>
      <p:pic>
        <p:nvPicPr>
          <p:cNvPr id="7170" name="Picture 2" descr="C:\Users\Jana\AppData\Local\Microsoft\Windows\Temporary Internet Files\Content.IE5\BS9VO64S\MC900213415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277" y="4581128"/>
            <a:ext cx="1887322" cy="1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9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117</Words>
  <Application>Microsoft Office PowerPoint</Application>
  <PresentationFormat>Prezentácia na obrazovke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 1. 4. 2014 sa konala na SOŠ stavebnej súťaž Päťboj</vt:lpstr>
      <vt:lpstr>A toto sú naši športovci: Zľava Adam Pružinec- 4.C, Miroslav Chovanec -4.A, Ivan Matys-4.B, Edo Bátora  - 4.D</vt:lpstr>
      <vt:lpstr>Snímka 3</vt:lpstr>
      <vt:lpstr>Aby všetko prebiehalo v súlade s platnými normami, na správnosť techniky cvičenia škola určila skúseného športovca zo SOŠ stavebnej</vt:lpstr>
      <vt:lpstr>Rozhodcovia – osoby najpovolanejšie</vt:lpstr>
      <vt:lpstr>Finalisti 5boja</vt:lpstr>
      <vt:lpstr>Ivko Matys v akcii, konkurenti a prvé body porotcov....</vt:lpstr>
      <vt:lpstr>Edko a jeho úsilie</vt:lpstr>
      <vt:lpstr>Silák Adam a jeho tím</vt:lpstr>
      <vt:lpstr>Mirko spokojný s výkonom</vt:lpstr>
      <vt:lpstr>Snímka 11</vt:lpstr>
      <vt:lpstr>IVKO</vt:lpstr>
      <vt:lpstr>EDKO</vt:lpstr>
      <vt:lpstr>ADAMKO</vt:lpstr>
      <vt:lpstr>Mirko</vt:lpstr>
      <vt:lpstr>Snímka 16</vt:lpstr>
      <vt:lpstr>Snímka 17</vt:lpstr>
      <vt:lpstr>Snímka 18</vt:lpstr>
      <vt:lpstr>Ďakujeme za reprezentáciu našej školy</vt:lpstr>
    </vt:vector>
  </TitlesOfParts>
  <Company>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Päťboj</dc:title>
  <dc:creator>Windows</dc:creator>
  <cp:lastModifiedBy>Ivan K</cp:lastModifiedBy>
  <cp:revision>19</cp:revision>
  <dcterms:created xsi:type="dcterms:W3CDTF">2014-04-02T07:50:35Z</dcterms:created>
  <dcterms:modified xsi:type="dcterms:W3CDTF">2014-04-04T07:43:08Z</dcterms:modified>
</cp:coreProperties>
</file>